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8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Twinkl" pitchFamily="2" charset="0"/>
      <p:regular r:id="rId28"/>
      <p:bold r:id="rId29"/>
    </p:embeddedFont>
    <p:embeddedFont>
      <p:font typeface="Twinkl SemiBold" pitchFamily="2" charset="0"/>
      <p:bold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CBA8"/>
    <a:srgbClr val="A7A395"/>
    <a:srgbClr val="414F74"/>
    <a:srgbClr val="EDDEA9"/>
    <a:srgbClr val="69543E"/>
    <a:srgbClr val="434A72"/>
    <a:srgbClr val="B0A98C"/>
    <a:srgbClr val="BC0105"/>
    <a:srgbClr val="4DB1E3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94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40E7A-94C0-48D5-82FC-880BB36D2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BA004-4CD0-447A-B415-EFA105691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88F98F-7B78-467E-8BDE-1E1386290016}" type="datetimeFigureOut">
              <a:rPr lang="en-GB"/>
              <a:pPr>
                <a:defRPr/>
              </a:pPr>
              <a:t>06/01/2022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FB0C-A482-4001-A965-09E42A39C8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A337E-6C61-4885-AF29-2CF6D75243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08301A-6695-49A6-8434-1D31AA5B7F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5B5154-8EB3-4415-8F03-7A3145AB3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E8E04-8A2F-489B-B820-1D6D34C54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D2A1AE-15A3-4641-987F-3B57B1B0545C}" type="datetimeFigureOut">
              <a:rPr lang="en-GB"/>
              <a:pPr>
                <a:defRPr/>
              </a:pPr>
              <a:t>06/01/2022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EEAB8B-B96C-4B05-9FAF-4842C7185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000C8D1-0B63-4783-88C8-57305429B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E9E06-16FD-48E7-8DDA-579222A243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C9FF5-175A-4C94-8263-387F4D3CA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690182-CF50-49D6-BACE-A6B7ED7D19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festivals-and-events-christianity-re-subjects-key-stage-1/christmas-festivals-and-events-christianity-re-subjects-key-stage-1/nativity-christmas-festivals-and-celebrations-christianity-re-subjects-key-stage-1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46280945-147E-4884-8E7B-81A864DBEC86}"/>
              </a:ext>
            </a:extLst>
          </p:cNvPr>
          <p:cNvSpPr/>
          <p:nvPr userDrawn="1"/>
        </p:nvSpPr>
        <p:spPr>
          <a:xfrm>
            <a:off x="0" y="5869110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685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524D98E-C112-43AD-9D66-24403933B2E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2E4DC52-0614-4B11-A793-2AC6C86DE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774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44B6654-2824-4386-ACF5-E68AB26C1D4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6454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788177B2-93C1-4A67-A2BC-1F24EA28C8E0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A75C750-D658-4A82-8576-D7A1AB1F3C8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B9095A-BB63-4156-9BF8-667B05E8E8EA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BF2CDD-F9D4-4B5B-8488-59B033ED84DC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C73E782-C4E5-4684-A64C-AF6BEB6B5123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49350354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14A0A8E-7904-4832-9E75-A89DCA9ED9B8}"/>
              </a:ext>
            </a:extLst>
          </p:cNvPr>
          <p:cNvSpPr/>
          <p:nvPr userDrawn="1"/>
        </p:nvSpPr>
        <p:spPr>
          <a:xfrm>
            <a:off x="0" y="5860317"/>
            <a:ext cx="1420813" cy="89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16762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769477-609B-4BEB-9C20-DDA979D855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F6FC6D-56E2-4D29-9F2A-D4E17A3832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2413C-847B-473A-9C2C-D5F6B184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174" y="5360575"/>
            <a:ext cx="1295400" cy="4079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anchor="ctr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inkl" pitchFamily="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sz="9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</a:rPr>
              <a:t>Scan the QR code to find more resources</a:t>
            </a:r>
            <a:endParaRPr lang="en-GB" alt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D4E3D6-BF6C-42F5-87C9-7AFB3FAE29E3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EDD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DD245-55AA-4006-A895-6FD508D84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6961" r="4" b="6961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7410" name="Rectangle 4">
            <a:extLst>
              <a:ext uri="{FF2B5EF4-FFF2-40B4-BE49-F238E27FC236}">
                <a16:creationId xmlns:a16="http://schemas.microsoft.com/office/drawing/2014/main" id="{DE141DCA-8738-4940-9C4F-F0C7936C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94" y="750584"/>
            <a:ext cx="4340132" cy="1376513"/>
          </a:xfrm>
          <a:prstGeom prst="rect">
            <a:avLst/>
          </a:prstGeom>
          <a:solidFill>
            <a:srgbClr val="EDDEA9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On the way they came to King Herod’s palace. Herod was curious about the new king; he asked the wise men to tell him where the baby was.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96C68-20FA-4114-8523-7B349599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0237FEC4-79B0-4B0C-9441-0355BBE3D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826" y="1073418"/>
            <a:ext cx="2815687" cy="1376513"/>
          </a:xfrm>
          <a:prstGeom prst="rect">
            <a:avLst/>
          </a:prstGeom>
          <a:solidFill>
            <a:srgbClr val="D5CBA8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wise men reached Bethlehem. They gave Jesus gifts of gold, frankincense and myrrh.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7E21A0-0DC7-42C0-9BF2-E470553E8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9458" name="Rectangle 4">
            <a:extLst>
              <a:ext uri="{FF2B5EF4-FFF2-40B4-BE49-F238E27FC236}">
                <a16:creationId xmlns:a16="http://schemas.microsoft.com/office/drawing/2014/main" id="{45458AF4-AF6C-484D-B07F-02F225296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758" y="941727"/>
            <a:ext cx="4464420" cy="1376513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That night, the wise men had a dream warning them not to tell King Herod where Jesus was. They did not return to King Herod’s palace.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8761B-6A64-45DE-81DB-3AD49E52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0482" name="Rectangle 4">
            <a:extLst>
              <a:ext uri="{FF2B5EF4-FFF2-40B4-BE49-F238E27FC236}">
                <a16:creationId xmlns:a16="http://schemas.microsoft.com/office/drawing/2014/main" id="{5D56054D-FB80-4A5A-AD6A-28EAC3FF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4" y="4599075"/>
            <a:ext cx="3008314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Herod began to search for baby Jesus. He ordered that all baby boys in Bethlehem be killed.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796A2D-0B64-49E6-BD17-9204F16C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1509" name="Rectangle 4">
            <a:extLst>
              <a:ext uri="{FF2B5EF4-FFF2-40B4-BE49-F238E27FC236}">
                <a16:creationId xmlns:a16="http://schemas.microsoft.com/office/drawing/2014/main" id="{BAD0ACAE-95B6-47BD-A154-244B66C7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26" y="853951"/>
            <a:ext cx="2023060" cy="1684289"/>
          </a:xfrm>
          <a:prstGeom prst="rect">
            <a:avLst/>
          </a:prstGeom>
          <a:solidFill>
            <a:srgbClr val="A7A395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Joseph had a dream where an angel told him to take Mary and Jesus to Egypt.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06B050-D4F0-4A0F-A19F-E1C96096F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22530" name="Rectangle 4">
            <a:extLst>
              <a:ext uri="{FF2B5EF4-FFF2-40B4-BE49-F238E27FC236}">
                <a16:creationId xmlns:a16="http://schemas.microsoft.com/office/drawing/2014/main" id="{69FA66A3-D984-4117-B18F-36BB47735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6067" y="4263735"/>
            <a:ext cx="3002160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travelled to Egypt with baby Jesus and he was safe.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571"/>
          <a:stretch/>
        </p:blipFill>
        <p:spPr>
          <a:xfrm>
            <a:off x="755650" y="721171"/>
            <a:ext cx="7695892" cy="5371654"/>
          </a:xfrm>
          <a:prstGeom prst="roundRect">
            <a:avLst>
              <a:gd name="adj" fmla="val 5159"/>
            </a:avLst>
          </a:prstGeom>
        </p:spPr>
      </p:pic>
      <p:sp>
        <p:nvSpPr>
          <p:cNvPr id="9218" name="Rectangle 4">
            <a:extLst>
              <a:ext uri="{FF2B5EF4-FFF2-40B4-BE49-F238E27FC236}">
                <a16:creationId xmlns:a16="http://schemas.microsoft.com/office/drawing/2014/main" id="{CC54C2C6-B801-469E-A782-8ADADC24D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161" y="730359"/>
            <a:ext cx="2512381" cy="2562131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The Angel Gabriel visited Mary and told her she was going to have a baby called Jesus. The baby would be God’s son.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779A24-474D-4BA1-BE3F-F377E40FC630}"/>
              </a:ext>
            </a:extLst>
          </p:cNvPr>
          <p:cNvSpPr/>
          <p:nvPr/>
        </p:nvSpPr>
        <p:spPr>
          <a:xfrm>
            <a:off x="755650" y="695519"/>
            <a:ext cx="7632700" cy="5270276"/>
          </a:xfrm>
          <a:prstGeom prst="roundRect">
            <a:avLst>
              <a:gd name="adj" fmla="val 4079"/>
            </a:avLst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2DB18-170F-4AA8-A227-C5C4C4F72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3" b="3671"/>
          <a:stretch/>
        </p:blipFill>
        <p:spPr>
          <a:xfrm>
            <a:off x="755650" y="695519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A91CC-52D5-4F9A-8652-C4892D9BAF8B}"/>
              </a:ext>
            </a:extLst>
          </p:cNvPr>
          <p:cNvSpPr/>
          <p:nvPr/>
        </p:nvSpPr>
        <p:spPr>
          <a:xfrm>
            <a:off x="893358" y="808354"/>
            <a:ext cx="3799579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F782B9-EF2A-45A0-A86C-6E6DA2394B9C}"/>
              </a:ext>
            </a:extLst>
          </p:cNvPr>
          <p:cNvSpPr/>
          <p:nvPr/>
        </p:nvSpPr>
        <p:spPr>
          <a:xfrm>
            <a:off x="1083139" y="1624198"/>
            <a:ext cx="2015168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93FDC1-13C6-4A17-84A2-5ACADFBE13B6}"/>
              </a:ext>
            </a:extLst>
          </p:cNvPr>
          <p:cNvSpPr/>
          <p:nvPr/>
        </p:nvSpPr>
        <p:spPr>
          <a:xfrm>
            <a:off x="755651" y="2300179"/>
            <a:ext cx="1866780" cy="736153"/>
          </a:xfrm>
          <a:prstGeom prst="roundRect">
            <a:avLst/>
          </a:prstGeom>
          <a:solidFill>
            <a:srgbClr val="B0A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61E5AC-4BA4-4CCA-81F7-67A598E3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97" y="797673"/>
            <a:ext cx="2600025" cy="2244206"/>
          </a:xfrm>
          <a:prstGeom prst="roundRect">
            <a:avLst/>
          </a:prstGeom>
          <a:noFill/>
          <a:ln>
            <a:noFill/>
          </a:ln>
        </p:spPr>
        <p:txBody>
          <a:bodyPr wrap="square" lIns="108000" tIns="108000" rIns="108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told Joseph what Gabriel had told her; they prepared for the arrival of the special baby.</a:t>
            </a:r>
          </a:p>
        </p:txBody>
      </p:sp>
    </p:spTree>
    <p:extLst>
      <p:ext uri="{BB962C8B-B14F-4D97-AF65-F5344CB8AC3E}">
        <p14:creationId xmlns:p14="http://schemas.microsoft.com/office/powerpoint/2010/main" val="118478518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184F3C-63DE-4AC5-8818-1E72425B7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1266" name="Rectangle 4">
            <a:extLst>
              <a:ext uri="{FF2B5EF4-FFF2-40B4-BE49-F238E27FC236}">
                <a16:creationId xmlns:a16="http://schemas.microsoft.com/office/drawing/2014/main" id="{510D6ACF-1868-4972-944F-3CBFEFB6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74" y="4359630"/>
            <a:ext cx="2875316" cy="1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</a:rPr>
              <a:t>Mary and Joseph had to travel to Bethlehem to register in a census.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730665-DA0E-4630-BDBE-7789AE205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2290" name="Rectangle 4">
            <a:extLst>
              <a:ext uri="{FF2B5EF4-FFF2-40B4-BE49-F238E27FC236}">
                <a16:creationId xmlns:a16="http://schemas.microsoft.com/office/drawing/2014/main" id="{6ADB971C-09B6-404D-82E2-10A9FC15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697" y="799682"/>
            <a:ext cx="3532265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 kind innkeeper in Bethlehem let Mary and Joseph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stay in his stable </a:t>
            </a:r>
            <a:br>
              <a:rPr lang="en-GB" altLang="en-US" sz="2000" dirty="0">
                <a:solidFill>
                  <a:schemeClr val="bg1"/>
                </a:solidFill>
              </a:rPr>
            </a:br>
            <a:r>
              <a:rPr lang="en-GB" altLang="en-US" sz="2000" dirty="0">
                <a:solidFill>
                  <a:schemeClr val="bg1"/>
                </a:solidFill>
              </a:rPr>
              <a:t>for the night.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CB2B97-E6A3-43BF-9894-E6D30BEFC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3314" name="Rectangle 4">
            <a:extLst>
              <a:ext uri="{FF2B5EF4-FFF2-40B4-BE49-F238E27FC236}">
                <a16:creationId xmlns:a16="http://schemas.microsoft.com/office/drawing/2014/main" id="{A552EB59-9537-481E-BD48-C408AA58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308" y="765175"/>
            <a:ext cx="4181382" cy="453183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Baby Jesus was born in the stable. 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713483-FC47-4BEC-AFD4-39DC228D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6" r="8" b="5316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6F4E088-BEED-4596-B17C-51043034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1" y="703725"/>
            <a:ext cx="7632699" cy="882131"/>
          </a:xfrm>
          <a:prstGeom prst="roundRect">
            <a:avLst/>
          </a:prstGeom>
          <a:solidFill>
            <a:srgbClr val="434A72"/>
          </a:solidFill>
          <a:ln>
            <a:noFill/>
          </a:ln>
        </p:spPr>
        <p:txBody>
          <a:bodyPr wrap="square" lIns="108000" tIns="108000" rIns="72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At the same time, an angel appeared to some shepherds. The angel told them that the son of God had been born in Bethlehem.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6C15D0-E751-4380-8A2D-C569B136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5362" name="Rectangle 4">
            <a:extLst>
              <a:ext uri="{FF2B5EF4-FFF2-40B4-BE49-F238E27FC236}">
                <a16:creationId xmlns:a16="http://schemas.microsoft.com/office/drawing/2014/main" id="{5D68A6CF-312E-44DD-83C2-12014272B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575" y="695623"/>
            <a:ext cx="4536487" cy="760959"/>
          </a:xfrm>
          <a:prstGeom prst="rect">
            <a:avLst/>
          </a:prstGeom>
          <a:solidFill>
            <a:srgbClr val="69543E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The shepherds walked to Bethlehem to visit the baby Jesus.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15AEC-D4CD-4707-B2FB-79F05BD4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55650" y="695623"/>
            <a:ext cx="7632700" cy="5397202"/>
          </a:xfrm>
          <a:prstGeom prst="roundRect">
            <a:avLst>
              <a:gd name="adj" fmla="val 5159"/>
            </a:avLst>
          </a:prstGeom>
        </p:spPr>
      </p:pic>
      <p:sp>
        <p:nvSpPr>
          <p:cNvPr id="16386" name="Rectangle 4">
            <a:extLst>
              <a:ext uri="{FF2B5EF4-FFF2-40B4-BE49-F238E27FC236}">
                <a16:creationId xmlns:a16="http://schemas.microsoft.com/office/drawing/2014/main" id="{57629150-7DEA-4BA0-8F3E-F56411444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45" y="941728"/>
            <a:ext cx="5369943" cy="1068736"/>
          </a:xfrm>
          <a:prstGeom prst="rect">
            <a:avLst/>
          </a:prstGeom>
          <a:solidFill>
            <a:srgbClr val="414F74"/>
          </a:solidFill>
          <a:ln>
            <a:noFill/>
          </a:ln>
        </p:spPr>
        <p:txBody>
          <a:bodyPr wrap="square"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Far away in the East, wise men saw a bright star in the sky. They knew it meant that a new king had been born and followed the star. 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290</Words>
  <Application>Microsoft Office PowerPoint</Application>
  <PresentationFormat>On-screen Show (4:3)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</vt:lpstr>
      <vt:lpstr>Roboto</vt:lpstr>
      <vt:lpstr>Arial</vt:lpstr>
      <vt:lpstr>Calibri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Hope Spalding</cp:lastModifiedBy>
  <cp:revision>167</cp:revision>
  <dcterms:created xsi:type="dcterms:W3CDTF">2014-10-01T16:09:27Z</dcterms:created>
  <dcterms:modified xsi:type="dcterms:W3CDTF">2022-01-06T13:16:08Z</dcterms:modified>
</cp:coreProperties>
</file>